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77" d="100"/>
          <a:sy n="77" d="100"/>
        </p:scale>
        <p:origin x="-3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8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3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0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8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4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2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1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3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DAD2-033C-43CF-896F-385C2353A63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3A77-7082-4B61-9556-4D590B12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4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tographers.ua/thumbnails/pictures/35964/800xdsc_0358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350" y="911225"/>
            <a:ext cx="7960784" cy="2551642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ПОЛЕВЫЕ РАБОТЫ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3239" y="4460618"/>
            <a:ext cx="2683471" cy="1350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i="1" dirty="0" smtClean="0">
                <a:solidFill>
                  <a:srgbClr val="FFFF00"/>
                </a:solidFill>
              </a:rPr>
              <a:t>Выполнила</a:t>
            </a:r>
            <a:endParaRPr lang="ru-RU" sz="3200" i="1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i="1" dirty="0" smtClean="0">
                <a:solidFill>
                  <a:srgbClr val="FFFF00"/>
                </a:solidFill>
              </a:rPr>
              <a:t>воспитатель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i="1" dirty="0" smtClean="0">
                <a:solidFill>
                  <a:srgbClr val="FFFF00"/>
                </a:solidFill>
              </a:rPr>
              <a:t>Вовченко Т.И.</a:t>
            </a:r>
            <a:endParaRPr lang="ru-RU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363" y="4522124"/>
            <a:ext cx="271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7339" y="5968538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Сеялка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avatars.mds.yandex.net/get-zen_doc/108872/pub_5da43664ec575b696c7b415f_5da4818234808200b10ab51c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" y="245718"/>
            <a:ext cx="5883908" cy="39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tv7.ru/assets/images/news/2020/02/traktor-v-po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25" y="1429790"/>
            <a:ext cx="6090458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t-online.ru/wp-content/uploads/2018/12/kombaj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1" y="34238"/>
            <a:ext cx="11356406" cy="68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9976" y="615069"/>
            <a:ext cx="335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Комбайн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5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3f/e9/a5/3fe9a5ee5e0f67204a136dbe3ebf4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3" y="151173"/>
            <a:ext cx="6282363" cy="47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006" y="415637"/>
            <a:ext cx="4836621" cy="9725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Мельница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s://307430.selcdn.ru/uploads/wiki/1370945400_xvdiog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3" y="2088560"/>
            <a:ext cx="6118993" cy="45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57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-fotki.yandex.ru/get/9167/154918759.b6/0_b8769_4362c79e_X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219"/>
          <a:stretch/>
        </p:blipFill>
        <p:spPr bwMode="auto">
          <a:xfrm>
            <a:off x="141315" y="123350"/>
            <a:ext cx="6317673" cy="4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01.alicdn.com/kf/UTB8rgwlsE_4iuJk43Fqq6z.FpXaz/171130031/UTB8rgwlsE_4iuJk43Fqq6z.FpXa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-344" r="7422" b="-1398"/>
          <a:stretch/>
        </p:blipFill>
        <p:spPr bwMode="auto">
          <a:xfrm>
            <a:off x="6697362" y="1885520"/>
            <a:ext cx="5381032" cy="46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0694" y="4962699"/>
            <a:ext cx="359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Пекарня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1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4356" y="5544591"/>
            <a:ext cx="3782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Хлебобулочные изделия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avatars.mds.yandex.net/get-zen_doc/42056/pub_5da9cc456d29c100af98d7d6_5da9d65cfc69abcf05605fcc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4" y="1"/>
            <a:ext cx="7867598" cy="52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novorab.ru/wp-content/uploads/2019/06/1258703572_529752_291_729_artfile_r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83" y="2710988"/>
            <a:ext cx="5199836" cy="389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</Words>
  <Application>Microsoft Office PowerPoint</Application>
  <PresentationFormat>Произвольный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ПОЛЕВЫЕ РАБОТЫ</vt:lpstr>
      <vt:lpstr>Презентация PowerPoint</vt:lpstr>
      <vt:lpstr>Презентация PowerPoint</vt:lpstr>
      <vt:lpstr>Мельница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ДОКЛАД ПРО ТЮЛЕНЕЙ</dc:title>
  <dc:creator>GANSOR-PC</dc:creator>
  <cp:lastModifiedBy>км</cp:lastModifiedBy>
  <cp:revision>33</cp:revision>
  <dcterms:created xsi:type="dcterms:W3CDTF">2019-12-01T20:41:53Z</dcterms:created>
  <dcterms:modified xsi:type="dcterms:W3CDTF">2020-05-25T18:05:31Z</dcterms:modified>
</cp:coreProperties>
</file>